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 photo description available.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6662" y="531308"/>
            <a:ext cx="5474516" cy="548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739950" y="196334"/>
            <a:ext cx="68307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Value of network in a career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1374716" y="1102483"/>
            <a:ext cx="5034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Get career advice and support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5 Top Tips for Effective Teamwork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3206" y="1823966"/>
            <a:ext cx="6840721" cy="4634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739950" y="196334"/>
            <a:ext cx="68307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Value of network in a career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1414950" y="1152298"/>
            <a:ext cx="27782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Get fresh ideas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mium Vector | Young woman has a fresh idea with light bulb"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8210" y="904220"/>
            <a:ext cx="5405041" cy="540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739950" y="196334"/>
            <a:ext cx="68307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Value of network in a career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1319298" y="1180007"/>
            <a:ext cx="35041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Confidence building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3462" y="1441617"/>
            <a:ext cx="6831315" cy="512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/>
        </p:nvSpPr>
        <p:spPr>
          <a:xfrm>
            <a:off x="739950" y="196334"/>
            <a:ext cx="68307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Value of network in a career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1263880" y="1235426"/>
            <a:ext cx="48376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Develop lasting relationships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s29814.pcdn.co/wp-content/uploads/2022/10/Shutterstock_749265139-1.png"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404" y="1874109"/>
            <a:ext cx="7223123" cy="481782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739950" y="196334"/>
            <a:ext cx="68307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Value of network in a career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1263880" y="1235426"/>
            <a:ext cx="26420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Collaboration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581" y="1758646"/>
            <a:ext cx="8721437" cy="436071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739950" y="196334"/>
            <a:ext cx="68307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Value of network in a career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263880" y="1235426"/>
            <a:ext cx="77462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Become a Leader or Manager in an organization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Makes a Great Leader and How to Instantly Spot a Bad One | ACHR News"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681" y="1923598"/>
            <a:ext cx="7935538" cy="4462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Process to build </a:t>
            </a:r>
            <a:b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1752" y="1469374"/>
            <a:ext cx="5746174" cy="538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Process to build </a:t>
            </a:r>
            <a:b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1145425" y="1205939"/>
            <a:ext cx="37497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First impression </a:t>
            </a:r>
            <a:endParaRPr b="0" sz="3600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909" y="1949251"/>
            <a:ext cx="6975764" cy="465050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794713" y="686952"/>
            <a:ext cx="42678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story to talk </a:t>
            </a:r>
            <a:endParaRPr b="1" sz="36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057" y="1610282"/>
            <a:ext cx="8826386" cy="496484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Process to build </a:t>
            </a:r>
            <a:b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818966" y="1219794"/>
            <a:ext cx="75200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lang="en-US" sz="36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Self-introduction and 1-minute hook </a:t>
            </a:r>
            <a:endParaRPr b="0" sz="3600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tream episode 中1 Self introduction by Mister R podcast | Listen online for  free on SoundCloud" id="200" name="Google Shape;2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966" y="2230292"/>
            <a:ext cx="4167043" cy="416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7614" y="2006894"/>
            <a:ext cx="4032958" cy="425981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628503" y="195838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</a:pPr>
            <a:r>
              <a:rPr b="1" lang="en-US" sz="8000">
                <a:latin typeface="Times New Roman"/>
                <a:ea typeface="Times New Roman"/>
                <a:cs typeface="Times New Roman"/>
                <a:sym typeface="Times New Roman"/>
              </a:rPr>
              <a:t>How to build the network in a career</a:t>
            </a:r>
            <a:endParaRPr b="1" sz="8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Process to build </a:t>
            </a:r>
            <a:b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18966" y="1219794"/>
            <a:ext cx="75200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lang="en-US" sz="36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Self-introduction and 1-minute hook </a:t>
            </a:r>
            <a:endParaRPr b="0" sz="3600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PA 4055 Kick-Drum Microphone – Thomann Elláda"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2400" y="1990220"/>
            <a:ext cx="4412509" cy="441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/>
          <p:nvPr/>
        </p:nvSpPr>
        <p:spPr>
          <a:xfrm>
            <a:off x="0" y="224135"/>
            <a:ext cx="91444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5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of 60 seconds</a:t>
            </a:r>
            <a:endParaRPr b="1" sz="5400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2560983" y="1356817"/>
            <a:ext cx="8544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AutoNum type="arabicPeriod"/>
            </a:pPr>
            <a:r>
              <a:rPr b="1" lang="en-US" sz="2800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Introduction: </a:t>
            </a:r>
            <a:r>
              <a:rPr lang="en-US" sz="28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Name,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</a:t>
            </a:r>
            <a:r>
              <a:rPr lang="en-US" sz="28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&amp; Profession</a:t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2560983" y="2156863"/>
            <a:ext cx="872986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Share </a:t>
            </a: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Single: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 ONE specific skill  your 				profession to </a:t>
            </a:r>
            <a:r>
              <a:rPr lang="en-US" sz="28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</a:t>
            </a:r>
            <a:endParaRPr sz="28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2560982" y="3324547"/>
            <a:ext cx="96641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Tell your Story: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you helped those customers </a:t>
            </a:r>
            <a:endParaRPr sz="28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2560982" y="4061344"/>
            <a:ext cx="80573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Call to Action: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your specific referral request</a:t>
            </a:r>
            <a:endParaRPr sz="28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2560982" y="4764832"/>
            <a:ext cx="80573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The Close: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your name and origination</a:t>
            </a:r>
            <a:endParaRPr sz="28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28" y="2156862"/>
            <a:ext cx="2400354" cy="24277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/>
        </p:nvSpPr>
        <p:spPr>
          <a:xfrm>
            <a:off x="0" y="224135"/>
            <a:ext cx="91444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of 60 seconds</a:t>
            </a:r>
            <a:endParaRPr b="1" sz="5400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4270211" y="1279216"/>
            <a:ext cx="7368209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Hello Excellency, Lady, and gentleman!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I’m Chan Voleak, a 2</a:t>
            </a:r>
            <a:r>
              <a:rPr b="1" baseline="30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-year student in </a:t>
            </a:r>
            <a:r>
              <a:rPr b="1"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PNC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my major is </a:t>
            </a:r>
            <a:r>
              <a:rPr b="1"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Andriod Development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 have completed </a:t>
            </a:r>
            <a:r>
              <a:rPr b="1"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 projects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my team during my study.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I help my team to achieve  </a:t>
            </a:r>
            <a:r>
              <a:rPr b="1"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projects with Android Development </a:t>
            </a:r>
            <a:endParaRPr b="1"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Excellency, Lady, and gentleman, who have these concerns about these Projects or you have friends looking us to help please contact me after </a:t>
            </a:r>
            <a:r>
              <a:rPr b="1"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meeting. </a:t>
            </a:r>
            <a:endParaRPr b="1"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I’m Chan Voleak from </a:t>
            </a:r>
            <a:r>
              <a:rPr b="1"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PNC</a:t>
            </a:r>
            <a:b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you!!!  </a:t>
            </a:r>
            <a:endParaRPr b="1" sz="2000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68" y="1508521"/>
            <a:ext cx="4052443" cy="455814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/>
          <p:nvPr/>
        </p:nvSpPr>
        <p:spPr>
          <a:xfrm>
            <a:off x="681455" y="635999"/>
            <a:ext cx="36184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Give name card</a:t>
            </a:r>
            <a:endParaRPr b="1" sz="36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054" y="1448584"/>
            <a:ext cx="7359669" cy="4906446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/>
          <p:nvPr/>
        </p:nvSpPr>
        <p:spPr>
          <a:xfrm>
            <a:off x="585211" y="644929"/>
            <a:ext cx="28303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Eye contact</a:t>
            </a:r>
            <a:endParaRPr b="1" sz="36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4578" y="1157547"/>
            <a:ext cx="7476548" cy="4983721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/>
          <p:nvPr/>
        </p:nvSpPr>
        <p:spPr>
          <a:xfrm>
            <a:off x="465693" y="644929"/>
            <a:ext cx="36512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Active Listening</a:t>
            </a:r>
            <a:endParaRPr b="1" sz="36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521" y="1563777"/>
            <a:ext cx="8494206" cy="477799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/>
          <p:nvPr/>
        </p:nvSpPr>
        <p:spPr>
          <a:xfrm>
            <a:off x="459265" y="1148617"/>
            <a:ext cx="42098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Conversation Style</a:t>
            </a:r>
            <a:endParaRPr b="1" sz="36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495" y="1688929"/>
            <a:ext cx="7256648" cy="483776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1" name="Google Shape;251;p38"/>
          <p:cNvSpPr/>
          <p:nvPr/>
        </p:nvSpPr>
        <p:spPr>
          <a:xfrm>
            <a:off x="949130" y="2071947"/>
            <a:ext cx="10983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1-1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>
            <a:off x="376138" y="622144"/>
            <a:ext cx="42098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Conversation Style</a:t>
            </a:r>
            <a:endParaRPr b="1" sz="36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949130" y="2071947"/>
            <a:ext cx="10983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1-2</a:t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7526" y="1794948"/>
            <a:ext cx="7280470" cy="4841512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/>
          <p:nvPr/>
        </p:nvSpPr>
        <p:spPr>
          <a:xfrm>
            <a:off x="459265" y="1148617"/>
            <a:ext cx="42098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Conversation Style</a:t>
            </a:r>
            <a:endParaRPr b="1" sz="36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299883" y="2071947"/>
            <a:ext cx="254933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1-group</a:t>
            </a:r>
            <a:endParaRPr/>
          </a:p>
        </p:txBody>
      </p:sp>
      <p:pic>
        <p:nvPicPr>
          <p:cNvPr id="265" name="Google Shape;26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8699" y="1808486"/>
            <a:ext cx="7002065" cy="4671832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/>
          <p:nvPr/>
        </p:nvSpPr>
        <p:spPr>
          <a:xfrm>
            <a:off x="782254" y="237387"/>
            <a:ext cx="101239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Networking time not Eating Time</a:t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009" y="1160717"/>
            <a:ext cx="7924800" cy="5804916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1909574" y="2238493"/>
            <a:ext cx="895950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Network?</a:t>
            </a:r>
            <a:endParaRPr sz="8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/>
          <p:nvPr/>
        </p:nvSpPr>
        <p:spPr>
          <a:xfrm>
            <a:off x="106016" y="225287"/>
            <a:ext cx="937049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 in Touch and one-to-one </a:t>
            </a:r>
            <a:r>
              <a:rPr b="1" lang="en-US" sz="5400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/>
          </a:p>
        </p:txBody>
      </p:sp>
      <p:sp>
        <p:nvSpPr>
          <p:cNvPr id="277" name="Google Shape;277;p42"/>
          <p:cNvSpPr/>
          <p:nvPr/>
        </p:nvSpPr>
        <p:spPr>
          <a:xfrm>
            <a:off x="695958" y="1979613"/>
            <a:ext cx="42800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over 48 hours !!!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1198" y="2625944"/>
            <a:ext cx="7048592" cy="370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Rule: Know, Like and Truth</a:t>
            </a:r>
            <a:endParaRPr/>
          </a:p>
        </p:txBody>
      </p:sp>
      <p:pic>
        <p:nvPicPr>
          <p:cNvPr descr="https://komarketing.com/images/2015/10/Know-Like-Trust.jpg" id="284" name="Google Shape;28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539" y="1385454"/>
            <a:ext cx="7727662" cy="51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879764" y="2265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Rule: Know, Like and Truth</a:t>
            </a:r>
            <a:endParaRPr/>
          </a:p>
        </p:txBody>
      </p:sp>
      <p:sp>
        <p:nvSpPr>
          <p:cNvPr id="290" name="Google Shape;290;p44"/>
          <p:cNvSpPr/>
          <p:nvPr/>
        </p:nvSpPr>
        <p:spPr>
          <a:xfrm>
            <a:off x="1323123" y="1690688"/>
            <a:ext cx="20088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Know</a:t>
            </a:r>
            <a:endParaRPr b="1" sz="4000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hat do I do when I become less important to a person who is very special  to me? - Quora" id="291" name="Google Shape;2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9110" y="1690688"/>
            <a:ext cx="6664479" cy="443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Rule: Know, Like and Truth</a:t>
            </a:r>
            <a:endParaRPr/>
          </a:p>
        </p:txBody>
      </p:sp>
      <p:sp>
        <p:nvSpPr>
          <p:cNvPr id="297" name="Google Shape;297;p45"/>
          <p:cNvSpPr/>
          <p:nvPr/>
        </p:nvSpPr>
        <p:spPr>
          <a:xfrm>
            <a:off x="1480216" y="1690688"/>
            <a:ext cx="16946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US" sz="40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Like</a:t>
            </a:r>
            <a:endParaRPr b="1" sz="4000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038" y="1690688"/>
            <a:ext cx="5271654" cy="4518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Rule: Know, Like and Truth</a:t>
            </a:r>
            <a:endParaRPr/>
          </a:p>
        </p:txBody>
      </p:sp>
      <p:sp>
        <p:nvSpPr>
          <p:cNvPr id="304" name="Google Shape;304;p46"/>
          <p:cNvSpPr/>
          <p:nvPr/>
        </p:nvSpPr>
        <p:spPr>
          <a:xfrm>
            <a:off x="1389295" y="1690688"/>
            <a:ext cx="18765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Trust</a:t>
            </a:r>
            <a:endParaRPr b="1" sz="4000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aching relationships: To trust or not to trust?" id="305" name="Google Shape;30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380" y="2398574"/>
            <a:ext cx="7312025" cy="356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IV. Conclusion and Q&amp;A</a:t>
            </a:r>
            <a:endParaRPr/>
          </a:p>
        </p:txBody>
      </p:sp>
      <p:pic>
        <p:nvPicPr>
          <p:cNvPr descr="The Ultimate Guide to Q&amp;A Sessions: Do's &amp; Don'ts!" id="311" name="Google Shape;3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7430" y="2454707"/>
            <a:ext cx="6096000" cy="342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You think…..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4920650" y="3403307"/>
            <a:ext cx="7651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endParaRPr b="0" sz="54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tworking: Building Your Contacts in New, More Effective Ways | Dice.com  Career Advice"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4445" y="2259146"/>
            <a:ext cx="5095109" cy="360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tworking Security Service - IT Hardware|IT Software|IT Networking - Bard  Roy Infotech Pvt Ltd" id="102" name="Google Shape;1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590" y="1858296"/>
            <a:ext cx="4410736" cy="441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1" lang="en-US" sz="4800">
                <a:latin typeface="Times New Roman"/>
                <a:ea typeface="Times New Roman"/>
                <a:cs typeface="Times New Roman"/>
                <a:sym typeface="Times New Roman"/>
              </a:rPr>
              <a:t>How to build the network in a career</a:t>
            </a:r>
            <a:endParaRPr sz="4800"/>
          </a:p>
        </p:txBody>
      </p:sp>
      <p:sp>
        <p:nvSpPr>
          <p:cNvPr id="108" name="Google Shape;108;p17"/>
          <p:cNvSpPr/>
          <p:nvPr/>
        </p:nvSpPr>
        <p:spPr>
          <a:xfrm>
            <a:off x="1336766" y="1893502"/>
            <a:ext cx="6671162" cy="2739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Value of network in a career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Process to build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Rule: Know, Like and Truth</a:t>
            </a:r>
            <a:br>
              <a:rPr b="1"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IV.  Conclusion and Q&amp;A</a:t>
            </a:r>
            <a:endParaRPr b="1" sz="3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658" y="1906513"/>
            <a:ext cx="6549962" cy="396967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666256" y="390298"/>
            <a:ext cx="75803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Value of network in a career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5718" y="874271"/>
            <a:ext cx="8837959" cy="588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739950" y="196334"/>
            <a:ext cx="68307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Value of network in a career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6641" y="550277"/>
            <a:ext cx="6225209" cy="622520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739950" y="196334"/>
            <a:ext cx="68307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Value of network in a career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to make clay elephant || sculpting an elephant || learn sculpting -  YouTube"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9038" y="1343178"/>
            <a:ext cx="7342505" cy="4130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739950" y="196334"/>
            <a:ext cx="68307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Value of network in a career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